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780" y="72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6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155906-FBFA-46EF-BAAB-706588698C60}" type="datetimeFigureOut">
              <a:rPr lang="el-GR" smtClean="0"/>
              <a:t>31/5/2023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BA2B27-EEFF-4766-859C-64F57E182EB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2289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154"/>
            <a:ext cx="10693400" cy="14976216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20292" y="4248894"/>
            <a:ext cx="9145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DAILY TASTE Ε.Π.Ε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που εδρεύει στην περιφέρεια ΑΤΤΙΚΗΣ εντάχθηκε στη δράση «Ψηφιακό Άλμα»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51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στον ψηφιακό μετασχηματισμό των πολύ μικρών, μικρών και μεσαίων επιχειρήσεων.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95.722,76   € εκ των οποίων η δημόσια δαπάνη ανέρχεται σε 191.445,54 €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20292" y="5689054"/>
            <a:ext cx="9217024" cy="5424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Προμήθεια, μεταφορά, εγκατάσταση και λειτουργία νέων μηχανημάτων και λοιπού εξοπλισμού ΤΠΕ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 εξειδικευμένου λογισμικού, εφαρμογών γραφείου, ανάπτυξη ιστοσελίδας, υπηρεσίες e-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shop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κ.α.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Άλλες Ψηφιακές Υπηρεσίες (ψηφιακή διαφήμιση, πιστοποίηση ψηφιακής πολιτικής ασφάλειας, καταχώρηση και μεταφορά δεδομένων κ.α.)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</a:t>
            </a:r>
          </a:p>
          <a:p>
            <a:pPr>
              <a:lnSpc>
                <a:spcPct val="150000"/>
              </a:lnSpc>
            </a:pPr>
            <a:endParaRPr lang="el-GR" sz="9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203</Words>
  <Application>Microsoft Office PowerPoint</Application>
  <PresentationFormat>Προσαρμογή</PresentationFormat>
  <Paragraphs>22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Christos Kritikos</cp:lastModifiedBy>
  <cp:revision>47</cp:revision>
  <dcterms:created xsi:type="dcterms:W3CDTF">2018-02-13T12:16:57Z</dcterms:created>
  <dcterms:modified xsi:type="dcterms:W3CDTF">2023-05-31T08:17:20Z</dcterms:modified>
</cp:coreProperties>
</file>