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780" y="72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6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55906-FBFA-46EF-BAAB-706588698C60}" type="datetimeFigureOut">
              <a:rPr lang="el-GR" smtClean="0"/>
              <a:t>31/5/2023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A2B27-EEFF-4766-859C-64F57E182EB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2289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31/5/2023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31/5/2023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31/5/2023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31/5/2023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31/5/2023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31/5/2023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154"/>
            <a:ext cx="10693400" cy="14976216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31/5/2023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DAILY TASTE Ε.Π.Ε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που εδρεύει στην περιφέρεια ΑΤΤΙΚΗΣ εντάχθηκε στη δράση «Ψηφιακό Άλμα»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51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στον ψηφιακό μετασχηματισμό των πολύ μικρών, μικρών και μεσαίων επιχειρήσεων.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95.722,76   € εκ των οποίων η δημόσια δαπάνη ανέρχεται σε 191.445,54 €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20292" y="5689054"/>
            <a:ext cx="9217024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κ.α.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Ψηφιακές Υπηρεσίες (ψηφιακή διαφήμιση, πιστοποίηση ψηφιακής πολιτικής ασφάλειας, καταχώρηση και μεταφορά δεδομένων κ.α.)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</a:t>
            </a: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203</Words>
  <Application>Microsoft Office PowerPoint</Application>
  <PresentationFormat>Προσαρμογή</PresentationFormat>
  <Paragraphs>22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Christos Kritikos</cp:lastModifiedBy>
  <cp:revision>47</cp:revision>
  <dcterms:created xsi:type="dcterms:W3CDTF">2018-02-13T12:16:57Z</dcterms:created>
  <dcterms:modified xsi:type="dcterms:W3CDTF">2023-05-31T08:17:20Z</dcterms:modified>
</cp:coreProperties>
</file>