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780" y="7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31/5/2023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65"/>
            <a:ext cx="10693400" cy="15116995"/>
          </a:xfrm>
          <a:prstGeom prst="rect">
            <a:avLst/>
          </a:prstGeom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31/5/2023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3816846"/>
            <a:ext cx="91450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enterprise DAILY TASTE Ε.Π.Ε  based in ATTICA region, has joined the Action “Digital Saltation” with a total budget of  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51,6 million €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Action aims at the digital transformation of very small, small and medium - sized enterprises.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investment’s total budget is191.445,54 € out of </a:t>
            </a:r>
            <a:r>
              <a:rPr lang="en-US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which 95.722,76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 is public expenditure. The Action is co-financed by Greece and the European Union - European Regional Development Fund.</a:t>
            </a: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389135"/>
            <a:ext cx="9217024" cy="5747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approved </a:t>
            </a:r>
            <a:r>
              <a:rPr lang="en-US" sz="12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Business Plan includes investments in the following categories:</a:t>
            </a: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Procurement and installation of ICT equipment </a:t>
            </a: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Software  for office applications, web development, e-shop services etc. </a:t>
            </a: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services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Digital advertising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 –security certifications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data entry and transfer etc.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Wage costs for new personnel</a:t>
            </a: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150000"/>
              </a:lnSpc>
            </a:pPr>
            <a:r>
              <a:rPr lang="en-US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Through the participation in the Action, the enterprise achieved: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Competitiveness improvement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Increase of profitability 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Reinforcement of an extrovert business profile 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Enhancement of entrepreneurship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Creation /maintenance of high quality job positions</a:t>
            </a:r>
          </a:p>
          <a:p>
            <a:pPr lvl="0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Other …………………………………………………………</a:t>
            </a:r>
          </a:p>
          <a:p>
            <a:pPr lvl="0">
              <a:lnSpc>
                <a:spcPct val="200000"/>
              </a:lnSpc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0">
              <a:lnSpc>
                <a:spcPct val="200000"/>
              </a:lnSpc>
            </a:pP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support of </a:t>
            </a:r>
            <a:r>
              <a:rPr lang="en-US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EPAnEK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proved beneficial, not only for the enterprise but also for the competitiveness of the national as well as the local economy.</a:t>
            </a:r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201</Words>
  <Application>Microsoft Office PowerPoint</Application>
  <PresentationFormat>Προσαρμογή</PresentationFormat>
  <Paragraphs>23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Christos Kritikos</cp:lastModifiedBy>
  <cp:revision>64</cp:revision>
  <dcterms:created xsi:type="dcterms:W3CDTF">2018-02-13T12:16:57Z</dcterms:created>
  <dcterms:modified xsi:type="dcterms:W3CDTF">2023-05-31T08:17:10Z</dcterms:modified>
</cp:coreProperties>
</file>