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780" y="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5"/>
            <a:ext cx="10693400" cy="1511699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DAILY TASTE Ε.Π.Ε  based in ATTICA region, has joined the Action “Digital Saltation”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51,6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transformation of very small, small and medium - sized enterprises.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is191.445,54 € out of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95.722,76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 for office applications, web development, e-shop services etc.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…………………………………………………………</a:t>
            </a:r>
          </a:p>
          <a:p>
            <a:pPr lvl="0">
              <a:lnSpc>
                <a:spcPct val="20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201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Christos Kritikos</cp:lastModifiedBy>
  <cp:revision>64</cp:revision>
  <dcterms:created xsi:type="dcterms:W3CDTF">2018-02-13T12:16:57Z</dcterms:created>
  <dcterms:modified xsi:type="dcterms:W3CDTF">2023-05-31T08:17:10Z</dcterms:modified>
</cp:coreProperties>
</file>